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13"/>
  </p:notesMasterIdLst>
  <p:sldIdLst>
    <p:sldId id="257" r:id="rId7"/>
    <p:sldId id="265" r:id="rId8"/>
    <p:sldId id="266" r:id="rId9"/>
    <p:sldId id="267" r:id="rId10"/>
    <p:sldId id="268" r:id="rId11"/>
    <p:sldId id="269" r:id="rId12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70191" autoAdjust="0"/>
  </p:normalViewPr>
  <p:slideViewPr>
    <p:cSldViewPr>
      <p:cViewPr varScale="1">
        <p:scale>
          <a:sx n="96" d="100"/>
          <a:sy n="96" d="100"/>
        </p:scale>
        <p:origin x="78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3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585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5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262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42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3: Network Hi Lo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747EC9-5EA3-47EB-9079-052C825F6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890797"/>
            <a:ext cx="3990476" cy="33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692458-AE61-49C4-94F7-49979C209F65}"/>
              </a:ext>
            </a:extLst>
          </p:cNvPr>
          <p:cNvSpPr/>
          <p:nvPr/>
        </p:nvSpPr>
        <p:spPr>
          <a:xfrm>
            <a:off x="1295400" y="361950"/>
            <a:ext cx="5943600" cy="4554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socket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random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socket.AF_INET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socket.SOCK_STREAM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server.bind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 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1234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server.listen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server.accept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'Connection address:'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addr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number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random.randint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101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"My number is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,number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"Waiting for guess"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guess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TCPUtils.readString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(client)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(guess)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"Guess is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,guess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 number: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"Higher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"Higher"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018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3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364BE-ED54-4D03-B676-C9E0C96AAA5D}"/>
              </a:ext>
            </a:extLst>
          </p:cNvPr>
          <p:cNvSpPr/>
          <p:nvPr/>
        </p:nvSpPr>
        <p:spPr>
          <a:xfrm>
            <a:off x="1295400" y="1047750"/>
            <a:ext cx="4572000" cy="274338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&gt; number: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"Lower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"Lower"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guessed it"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"Got it"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"Ending"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prstClr val="black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8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4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1B49E3-3CD6-4BB0-95A1-B022BE33B9D3}"/>
              </a:ext>
            </a:extLst>
          </p:cNvPr>
          <p:cNvSpPr/>
          <p:nvPr/>
        </p:nvSpPr>
        <p:spPr>
          <a:xfrm>
            <a:off x="2286000" y="971550"/>
            <a:ext cx="4572000" cy="355020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socket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socket.AF_INET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socket.SOCK_STREAM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client.connect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 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u="sng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localhost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1234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"The server is thinking of a number between 1 and 100."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"Try and guess it!"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guess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raw_input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"Your guess: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TCPUtils.readString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(client)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"Server says: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 guessed it"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272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Auto Client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E6C08C-1EE7-4ED7-8AC1-7FFDB6C9DD34}"/>
              </a:ext>
            </a:extLst>
          </p:cNvPr>
          <p:cNvSpPr/>
          <p:nvPr/>
        </p:nvSpPr>
        <p:spPr>
          <a:xfrm>
            <a:off x="2286000" y="1290630"/>
            <a:ext cx="4572000" cy="256224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socket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socket.AF_INET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socket.SOCK_STREAM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client.connect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 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u="sng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localhost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1234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range(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101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client,str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(x))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TCPUtils.readString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(client)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 guessed it"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598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6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24200" y="133350"/>
            <a:ext cx="4876800" cy="609600"/>
          </a:xfrm>
        </p:spPr>
        <p:txBody>
          <a:bodyPr/>
          <a:lstStyle/>
          <a:p>
            <a:r>
              <a:rPr lang="en-US" dirty="0"/>
              <a:t>Binary Search Client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B2D22E-004E-4744-BE94-B54576466D7F}"/>
              </a:ext>
            </a:extLst>
          </p:cNvPr>
          <p:cNvSpPr/>
          <p:nvPr/>
        </p:nvSpPr>
        <p:spPr>
          <a:xfrm>
            <a:off x="1295400" y="495358"/>
            <a:ext cx="4572000" cy="437350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socket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socket.AF_INET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socket.SOCK_STREAM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client.connect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 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u="sng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localhost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1234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start =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 =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100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guess = ((end - start) /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+ start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guess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lastGuess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guess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client,str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(guess))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TCPUtils.readString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(client)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"Higher"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start = guess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"Lower"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end = guess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660407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3558</TotalTime>
  <Words>102</Words>
  <Application>Microsoft Office PowerPoint</Application>
  <PresentationFormat>On-screen Show (16:9)</PresentationFormat>
  <Paragraphs>121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Calibri</vt:lpstr>
      <vt:lpstr>Consolas</vt:lpstr>
      <vt:lpstr>Palatino Linotype</vt:lpstr>
      <vt:lpstr>Times New Roman</vt:lpstr>
      <vt:lpstr>First Slide</vt:lpstr>
      <vt:lpstr>Additional Material</vt:lpstr>
      <vt:lpstr>Class</vt:lpstr>
      <vt:lpstr>Solution</vt:lpstr>
      <vt:lpstr>1_Exercise</vt:lpstr>
      <vt:lpstr>Quiz</vt:lpstr>
      <vt:lpstr>Solution 3: Network Hi Lo</vt:lpstr>
      <vt:lpstr>Server</vt:lpstr>
      <vt:lpstr>Server</vt:lpstr>
      <vt:lpstr>Client</vt:lpstr>
      <vt:lpstr>Simple Auto Client</vt:lpstr>
      <vt:lpstr>Binary Search Client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131</cp:revision>
  <cp:lastPrinted>2015-07-06T21:44:19Z</cp:lastPrinted>
  <dcterms:created xsi:type="dcterms:W3CDTF">2015-07-04T21:12:26Z</dcterms:created>
  <dcterms:modified xsi:type="dcterms:W3CDTF">2018-02-18T15:51:14Z</dcterms:modified>
</cp:coreProperties>
</file>

<file path=docProps/thumbnail.jpeg>
</file>